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E9AE3-783D-4EAF-864F-C3B5209FD78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C52-317A-4828-A6B9-DC1C13F60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343F-D5C3-40CD-B707-B341867EC463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6096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6600" b="1" dirty="0">
              <a:solidFill>
                <a:srgbClr val="FF0000"/>
              </a:solidFill>
            </a:endParaRPr>
          </a:p>
          <a:p>
            <a:pPr algn="ctr"/>
            <a:endParaRPr lang="en-US" sz="6600" b="1" dirty="0">
              <a:solidFill>
                <a:srgbClr val="FF0000"/>
              </a:solidFill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Bò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thấp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chui</a:t>
            </a:r>
            <a:r>
              <a:rPr lang="en-US" sz="3600" b="1" dirty="0">
                <a:solidFill>
                  <a:srgbClr val="0000FF"/>
                </a:solidFill>
              </a:rPr>
              <a:t> qua </a:t>
            </a:r>
            <a:r>
              <a:rPr lang="en-US" sz="3600" b="1" dirty="0" err="1">
                <a:solidFill>
                  <a:srgbClr val="0000FF"/>
                </a:solidFill>
              </a:rPr>
              <a:t>cổng</a:t>
            </a:r>
            <a:r>
              <a:rPr lang="en-US" sz="3600" b="1" dirty="0">
                <a:solidFill>
                  <a:srgbClr val="0000FF"/>
                </a:solidFill>
              </a:rPr>
              <a:t> TCVĐ : </a:t>
            </a:r>
            <a:r>
              <a:rPr lang="en-US" sz="3600" b="1" dirty="0" err="1">
                <a:solidFill>
                  <a:srgbClr val="0000FF"/>
                </a:solidFill>
              </a:rPr>
              <a:t>Chó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sói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xấu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tính</a:t>
            </a:r>
            <a:endParaRPr lang="en-US" sz="3600" b="1" dirty="0">
              <a:solidFill>
                <a:srgbClr val="0000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24384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6400" y="381000"/>
            <a:ext cx="6477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2192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09800" y="5334000"/>
            <a:ext cx="5486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24-36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tháng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Thị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Tình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quantri.longbien.edu.vn/UploadImages/mngiathuong/MNGTnguyenthom/24775178_1993288857611368_3457595637917189606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nguyenthom/24232759_1993288387611415_1709955898359677655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quantri.longbien.edu.vn/UploadImages/mngiathuong/MNGTnguyenthom/24296552_1993288324278088_2428704437586088857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nguyenthom/24296265_1993288284278092_913258755825247607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nguyenthom/24293943_1993287387611515_5605987596560537312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nguyenthom/24232143_1993287094278211_4532932965210090293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1FC7140-7723-44F6-BC76-18928989F21A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Bò thấp chui qua cổng 3-4t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Bò thấp chui qua cổng 3-4t</dc:title>
  <dc:creator>Welcome</dc:creator>
  <cp:lastModifiedBy>Welcome</cp:lastModifiedBy>
  <cp:revision>6</cp:revision>
  <dcterms:created xsi:type="dcterms:W3CDTF">2018-02-05T07:52:27Z</dcterms:created>
  <dcterms:modified xsi:type="dcterms:W3CDTF">2018-02-26T06:23:33Z</dcterms:modified>
</cp:coreProperties>
</file>